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CCDE48-A44D-4812-9F41-B7AC681EB06F}" type="datetimeFigureOut">
              <a:rPr lang="pt-BR" smtClean="0"/>
              <a:t>27/02/2013</a:t>
            </a:fld>
            <a:endParaRPr lang="pt-BR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2C3131-30B2-40E9-9BC5-ABBA481EBCB8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CCDE48-A44D-4812-9F41-B7AC681EB06F}" type="datetimeFigureOut">
              <a:rPr lang="pt-BR" smtClean="0"/>
              <a:t>27/02/2013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2C3131-30B2-40E9-9BC5-ABBA481EBCB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CCDE48-A44D-4812-9F41-B7AC681EB06F}" type="datetimeFigureOut">
              <a:rPr lang="pt-BR" smtClean="0"/>
              <a:t>27/02/2013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2C3131-30B2-40E9-9BC5-ABBA481EBCB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CCDE48-A44D-4812-9F41-B7AC681EB06F}" type="datetimeFigureOut">
              <a:rPr lang="pt-BR" smtClean="0"/>
              <a:t>27/02/2013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2C3131-30B2-40E9-9BC5-ABBA481EBCB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CCDE48-A44D-4812-9F41-B7AC681EB06F}" type="datetimeFigureOut">
              <a:rPr lang="pt-BR" smtClean="0"/>
              <a:t>27/02/2013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2C3131-30B2-40E9-9BC5-ABBA481EBCB8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CCDE48-A44D-4812-9F41-B7AC681EB06F}" type="datetimeFigureOut">
              <a:rPr lang="pt-BR" smtClean="0"/>
              <a:t>27/02/2013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2C3131-30B2-40E9-9BC5-ABBA481EBCB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CCDE48-A44D-4812-9F41-B7AC681EB06F}" type="datetimeFigureOut">
              <a:rPr lang="pt-BR" smtClean="0"/>
              <a:t>27/02/2013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2C3131-30B2-40E9-9BC5-ABBA481EBCB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CCDE48-A44D-4812-9F41-B7AC681EB06F}" type="datetimeFigureOut">
              <a:rPr lang="pt-BR" smtClean="0"/>
              <a:t>27/02/2013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2C3131-30B2-40E9-9BC5-ABBA481EBCB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CCDE48-A44D-4812-9F41-B7AC681EB06F}" type="datetimeFigureOut">
              <a:rPr lang="pt-BR" smtClean="0"/>
              <a:t>27/02/2013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2C3131-30B2-40E9-9BC5-ABBA481EBCB8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CCDE48-A44D-4812-9F41-B7AC681EB06F}" type="datetimeFigureOut">
              <a:rPr lang="pt-BR" smtClean="0"/>
              <a:t>27/02/2013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2C3131-30B2-40E9-9BC5-ABBA481EBCB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CCDE48-A44D-4812-9F41-B7AC681EB06F}" type="datetimeFigureOut">
              <a:rPr lang="pt-BR" smtClean="0"/>
              <a:t>27/02/2013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2C3131-30B2-40E9-9BC5-ABBA481EBCB8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5CCDE48-A44D-4812-9F41-B7AC681EB06F}" type="datetimeFigureOut">
              <a:rPr lang="pt-BR" smtClean="0"/>
              <a:t>27/02/2013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02C3131-30B2-40E9-9BC5-ABBA481EBCB8}" type="slidenum">
              <a:rPr lang="pt-BR" smtClean="0"/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7300" b="1" dirty="0" smtClean="0"/>
              <a:t/>
            </a:r>
            <a:br>
              <a:rPr lang="pt-BR" sz="7300" b="1" dirty="0" smtClean="0"/>
            </a:br>
            <a:r>
              <a:rPr lang="pt-BR" sz="7300" b="1" dirty="0"/>
              <a:t/>
            </a:r>
            <a:br>
              <a:rPr lang="pt-BR" sz="7300" b="1" dirty="0"/>
            </a:br>
            <a:r>
              <a:rPr lang="pt-BR" sz="7300" b="1" dirty="0" smtClean="0"/>
              <a:t/>
            </a:r>
            <a:br>
              <a:rPr lang="pt-BR" sz="7300" b="1" dirty="0" smtClean="0"/>
            </a:br>
            <a:r>
              <a:rPr lang="pt-BR" sz="7300" b="1" dirty="0" smtClean="0"/>
              <a:t/>
            </a:r>
            <a:br>
              <a:rPr lang="pt-BR" sz="7300" b="1" dirty="0" smtClean="0"/>
            </a:br>
            <a:r>
              <a:rPr lang="pt-BR" sz="7300" b="1" dirty="0" smtClean="0"/>
              <a:t/>
            </a:r>
            <a:br>
              <a:rPr lang="pt-BR" sz="7300" b="1" dirty="0" smtClean="0"/>
            </a:br>
            <a:r>
              <a:rPr lang="pt-BR" sz="7300" b="1" dirty="0" smtClean="0"/>
              <a:t/>
            </a:r>
            <a:br>
              <a:rPr lang="pt-BR" sz="7300" b="1" dirty="0" smtClean="0"/>
            </a:br>
            <a:r>
              <a:rPr lang="pt-BR" sz="7300" b="1" dirty="0" smtClean="0"/>
              <a:t/>
            </a:r>
            <a:br>
              <a:rPr lang="pt-BR" sz="7300" b="1" dirty="0" smtClean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pPr algn="ctr"/>
            <a:endParaRPr lang="pt-BR" sz="6000" b="1" dirty="0" smtClean="0"/>
          </a:p>
          <a:p>
            <a:pPr algn="ctr"/>
            <a:r>
              <a:rPr lang="pt-BR" sz="19200" b="1" dirty="0" smtClean="0"/>
              <a:t>MANUAL DE CONVIVÊNCIA </a:t>
            </a:r>
            <a:br>
              <a:rPr lang="pt-BR" sz="19200" b="1" dirty="0" smtClean="0"/>
            </a:br>
            <a:r>
              <a:rPr lang="pt-BR" sz="19200" b="1" dirty="0" smtClean="0"/>
              <a:t>DO ALUNO DO CEFFA MANOEL MONTEIRO</a:t>
            </a:r>
          </a:p>
          <a:p>
            <a:pPr algn="ctr"/>
            <a:endParaRPr lang="pt-BR" sz="6000" b="1" dirty="0" smtClean="0"/>
          </a:p>
          <a:p>
            <a:pPr algn="ctr"/>
            <a:r>
              <a:rPr lang="pt-BR" sz="16600" dirty="0" smtClean="0"/>
              <a:t/>
            </a:r>
            <a:br>
              <a:rPr lang="pt-BR" sz="16600" dirty="0" smtClean="0"/>
            </a:br>
            <a:endParaRPr lang="pt-BR" sz="16600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b="1" dirty="0" smtClean="0"/>
              <a:t>PENALIDADES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pt-BR" sz="4400" dirty="0" smtClean="0"/>
              <a:t>Conforme </a:t>
            </a:r>
            <a:r>
              <a:rPr lang="pt-BR" sz="4400" dirty="0" smtClean="0"/>
              <a:t>a gravidade das falhas ficará o aluno sujeito às seguintes sanções:</a:t>
            </a:r>
          </a:p>
          <a:p>
            <a:r>
              <a:rPr lang="pt-BR" sz="4400" dirty="0" smtClean="0"/>
              <a:t>Advertência em sala de aula pelo Monitor e direção;</a:t>
            </a:r>
          </a:p>
          <a:p>
            <a:r>
              <a:rPr lang="pt-BR" sz="4400" dirty="0" smtClean="0"/>
              <a:t>Afastamento de aula pelo Monitor que o encaminhará à Diretoria;</a:t>
            </a:r>
          </a:p>
          <a:p>
            <a:r>
              <a:rPr lang="pt-BR" sz="4400" dirty="0" smtClean="0"/>
              <a:t>Repreensão oral ou escrita pelo Diretor aos familiares;</a:t>
            </a:r>
          </a:p>
          <a:p>
            <a:r>
              <a:rPr lang="pt-BR" sz="4400" dirty="0" smtClean="0"/>
              <a:t>Em caso de desvio grave, o aluno será encaminhado aos pais com uma carta exigindo a presença no CEFFA e o mesmo só entrará na próxima sessão com a presença dos pais ou responsáveis;</a:t>
            </a:r>
          </a:p>
          <a:p>
            <a:r>
              <a:rPr lang="pt-BR" sz="4400" b="1" dirty="0" smtClean="0"/>
              <a:t>Transferência</a:t>
            </a:r>
            <a:r>
              <a:rPr lang="pt-BR" sz="4400" dirty="0" smtClean="0"/>
              <a:t> por conveniência do estabelecimento ao aluno que cometer agressão ao colega, Diretoria e Monitor dentro do Estabelecimento ENVOLVER-SE AFETIVAMENTE OU SEXUALMENTE DENTRO DO AMBIENTE ESCOLAR.</a:t>
            </a:r>
          </a:p>
          <a:p>
            <a:r>
              <a:rPr lang="pt-BR" sz="4400" dirty="0" smtClean="0"/>
              <a:t>Será assegurado ao discente direito de defesa , quando menor, acompanhados pelos seus pais ou responsável.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Referência</a:t>
            </a:r>
            <a:endParaRPr lang="pt-BR" dirty="0" smtClean="0"/>
          </a:p>
          <a:p>
            <a:r>
              <a:rPr lang="pt-BR" b="1" dirty="0" smtClean="0"/>
              <a:t>Regimento Interno do CEFFA Manoel Monteiro,</a:t>
            </a:r>
            <a:r>
              <a:rPr lang="pt-BR" dirty="0" smtClean="0"/>
              <a:t> setembro de 2007, Lago do Junco - MA.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b="1" dirty="0" smtClean="0"/>
              <a:t>HISTÓRIA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4282" y="1447800"/>
            <a:ext cx="8429684" cy="48006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t-BR" dirty="0" smtClean="0"/>
              <a:t>         </a:t>
            </a:r>
            <a:endParaRPr lang="pt-BR" dirty="0" smtClean="0"/>
          </a:p>
          <a:p>
            <a:pPr algn="just">
              <a:buNone/>
            </a:pPr>
            <a:r>
              <a:rPr lang="pt-BR" dirty="0" smtClean="0"/>
              <a:t>          No </a:t>
            </a:r>
            <a:r>
              <a:rPr lang="pt-BR" dirty="0" smtClean="0"/>
              <a:t>ano de 2003, as Escolas Famílias Agrícolas (EFAs), Casa Familiares Rurais (CFRs) e entidades populares, iniciaram uma articulação que culminou na fundação de uma associação em 24 de junho de 2005, denominada Associação do Centro Familiar de Formação por Alternância de Ensino Médio e Profissionalizante, no intuito de criar um CEFFA para dar continuidade à formação em Técnico em Agropecuária aos jovens oriundos das  EFAs e CFRs.  </a:t>
            </a:r>
          </a:p>
          <a:p>
            <a:pPr algn="just">
              <a:buNone/>
            </a:pPr>
            <a:r>
              <a:rPr lang="pt-BR" dirty="0" smtClean="0"/>
              <a:t>          Momentos </a:t>
            </a:r>
            <a:r>
              <a:rPr lang="pt-BR" dirty="0" smtClean="0"/>
              <a:t>difíceis e alegres moveram esta associação em conquistar uma terra para a implantação, que foi doada pelas Comunidades Pau Santo e Nova Conquista, só depois que edificamos a parte física da escola.</a:t>
            </a:r>
          </a:p>
          <a:p>
            <a:pPr algn="just"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HISTÓRIA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smtClean="0"/>
              <a:t>O nome do CEFFA Manoel Monteiro é em homenagem ao Senhor Manoel Monteiro que na década de 1980 doou sua vida em prol da luta pela terra no povoado Pau Santo, onde o CEFFA é localizado. </a:t>
            </a:r>
          </a:p>
          <a:p>
            <a:r>
              <a:rPr lang="pt-BR" dirty="0" smtClean="0"/>
              <a:t>No mês de julho de 2006 iniciaram-se as aulas com uma turma de 53 alunos e uma missão clara de favorecer a juventude do M</a:t>
            </a:r>
          </a:p>
          <a:p>
            <a:r>
              <a:rPr lang="pt-BR" dirty="0" smtClean="0"/>
              <a:t>aranhão. Mas neste trajeto enfrentamos muitas dificuldades de cunho social e financeiro, mesmo assim hoje contamos com 100 alunos esperançosos de mudar a vida de suas famílias.</a:t>
            </a:r>
          </a:p>
          <a:p>
            <a:r>
              <a:rPr lang="pt-BR" dirty="0" smtClean="0"/>
              <a:t>Em 2013 somamos 108 alunos formados, estes vêm de forma direta fortalecendo a luta desde a fundação até hoje, apoiado pelas entidades populares e governamentais, que não medem esforços em ajudar no desenvolvimento de nossos jovens e suas comunidades.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b="1" dirty="0" smtClean="0"/>
              <a:t>INTRODUÇÃO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00100" y="1447800"/>
            <a:ext cx="7933588" cy="48006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pt-BR" dirty="0" smtClean="0"/>
              <a:t>       Caros </a:t>
            </a:r>
            <a:r>
              <a:rPr lang="pt-BR" dirty="0" smtClean="0"/>
              <a:t>alunos e alunas, este manual foi elaborado a partir do Regimento Interno do CEFFA Manoel Monteiro, para garantir o bom funcionamento da escola e a boa convivência entre alunos e alunas.</a:t>
            </a:r>
          </a:p>
          <a:p>
            <a:pPr algn="just">
              <a:buNone/>
            </a:pPr>
            <a:r>
              <a:rPr lang="pt-BR" dirty="0" smtClean="0"/>
              <a:t>       Neste </a:t>
            </a:r>
            <a:r>
              <a:rPr lang="pt-BR" dirty="0" smtClean="0"/>
              <a:t>estão as normas básicas que servirão de norteamento para que os alunos possam ter segurança. As penalidades só serão aplicadas se por ventura as normas forem descumpridas.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DIREITOS E DEVERES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1538" y="1447800"/>
            <a:ext cx="7862150" cy="4800600"/>
          </a:xfrm>
        </p:spPr>
        <p:txBody>
          <a:bodyPr/>
          <a:lstStyle/>
          <a:p>
            <a:pPr>
              <a:buNone/>
            </a:pPr>
            <a:r>
              <a:rPr lang="pt-BR" dirty="0" smtClean="0"/>
              <a:t>       </a:t>
            </a:r>
            <a:r>
              <a:rPr lang="pt-BR" sz="3600" dirty="0" smtClean="0"/>
              <a:t>O </a:t>
            </a:r>
            <a:r>
              <a:rPr lang="pt-BR" sz="3600" dirty="0" smtClean="0"/>
              <a:t>corpo discente será constituído </a:t>
            </a:r>
            <a:r>
              <a:rPr lang="pt-BR" sz="3600" dirty="0" smtClean="0"/>
              <a:t>por alunos </a:t>
            </a:r>
            <a:r>
              <a:rPr lang="pt-BR" sz="3600" dirty="0" smtClean="0"/>
              <a:t>devidamente </a:t>
            </a:r>
            <a:r>
              <a:rPr lang="pt-BR" sz="3600" dirty="0" smtClean="0"/>
              <a:t>matriculados </a:t>
            </a:r>
            <a:r>
              <a:rPr lang="pt-BR" sz="3600" dirty="0" smtClean="0"/>
              <a:t>e em pleno gozo de seus direitos perante o estabelecimento, na forma das disposições regimentais.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b="1" dirty="0" smtClean="0"/>
              <a:t>DIREITOS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28662" y="1000108"/>
            <a:ext cx="8005026" cy="5248292"/>
          </a:xfrm>
        </p:spPr>
        <p:txBody>
          <a:bodyPr>
            <a:normAutofit fontScale="70000" lnSpcReduction="20000"/>
          </a:bodyPr>
          <a:lstStyle/>
          <a:p>
            <a:r>
              <a:rPr lang="pt-BR" sz="3400" dirty="0" smtClean="0"/>
              <a:t>Receber </a:t>
            </a:r>
            <a:r>
              <a:rPr lang="pt-BR" sz="3400" dirty="0" smtClean="0"/>
              <a:t>o ensino adequado com a legislação em vigor e a necessária orientação para realizar suas atividades escolares;</a:t>
            </a:r>
          </a:p>
          <a:p>
            <a:r>
              <a:rPr lang="pt-BR" sz="3400" dirty="0" smtClean="0"/>
              <a:t>Participação </a:t>
            </a:r>
            <a:r>
              <a:rPr lang="pt-BR" sz="3400" dirty="0" smtClean="0"/>
              <a:t>nas atividades escolares sociais, cívicas, religiosas e recreativas, destinadas a sua formação;</a:t>
            </a:r>
          </a:p>
          <a:p>
            <a:r>
              <a:rPr lang="pt-BR" sz="3400" dirty="0" smtClean="0"/>
              <a:t>Ser </a:t>
            </a:r>
            <a:r>
              <a:rPr lang="pt-BR" sz="3400" dirty="0" smtClean="0"/>
              <a:t>tratado com respeito, atenção pelo docente, discente e administrativo da Escola;</a:t>
            </a:r>
          </a:p>
          <a:p>
            <a:r>
              <a:rPr lang="pt-BR" sz="3400" dirty="0" smtClean="0"/>
              <a:t>Utilizar-se </a:t>
            </a:r>
            <a:r>
              <a:rPr lang="pt-BR" sz="3400" dirty="0" smtClean="0"/>
              <a:t>das instalações e dependências da Escola que lhes forem necessárias na forma e no horário a eles reservados;</a:t>
            </a:r>
          </a:p>
          <a:p>
            <a:r>
              <a:rPr lang="pt-BR" sz="3400" dirty="0" smtClean="0"/>
              <a:t>Tomar </a:t>
            </a:r>
            <a:r>
              <a:rPr lang="pt-BR" sz="3400" dirty="0" smtClean="0"/>
              <a:t>conhecimento através da caderneta escolar, das notas e conceitos obtidos;</a:t>
            </a:r>
          </a:p>
          <a:p>
            <a:r>
              <a:rPr lang="pt-BR" sz="3400" dirty="0" smtClean="0"/>
              <a:t>Requerer </a:t>
            </a:r>
            <a:r>
              <a:rPr lang="pt-BR" sz="3400" dirty="0" smtClean="0"/>
              <a:t>transferência ou cancelamento da matrícula.</a:t>
            </a:r>
          </a:p>
          <a:p>
            <a:r>
              <a:rPr lang="pt-BR" sz="3400" dirty="0" smtClean="0"/>
              <a:t>É </a:t>
            </a:r>
            <a:r>
              <a:rPr lang="pt-BR" sz="3400" dirty="0" smtClean="0"/>
              <a:t>permitido a saída do aluno no meio da sessão mediante a assinatura do responsável, nos casos de; Doença, sacramentos religiosos do aluno, Morte de familiares direto.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8728" y="285728"/>
            <a:ext cx="7498080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/>
              <a:t>DEVERES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85852" y="785794"/>
            <a:ext cx="7647836" cy="5462606"/>
          </a:xfrm>
        </p:spPr>
        <p:txBody>
          <a:bodyPr>
            <a:normAutofit fontScale="62500" lnSpcReduction="20000"/>
          </a:bodyPr>
          <a:lstStyle/>
          <a:p>
            <a:r>
              <a:rPr lang="pt-BR" sz="3400" dirty="0" smtClean="0"/>
              <a:t>Ter </a:t>
            </a:r>
            <a:r>
              <a:rPr lang="pt-BR" sz="3400" dirty="0" smtClean="0"/>
              <a:t>comportamento social compatível com o bom conceito do Estabelecimento a que pertence;</a:t>
            </a:r>
          </a:p>
          <a:p>
            <a:r>
              <a:rPr lang="pt-BR" sz="3400" dirty="0" smtClean="0"/>
              <a:t>Freqüentar com assiduidade e pontualidade as aulas e demais atividades escolares;</a:t>
            </a:r>
          </a:p>
          <a:p>
            <a:r>
              <a:rPr lang="pt-BR" sz="3400" dirty="0" smtClean="0"/>
              <a:t>Observar os preceitos de higiene individual;</a:t>
            </a:r>
          </a:p>
          <a:p>
            <a:r>
              <a:rPr lang="pt-BR" sz="3400" dirty="0" smtClean="0"/>
              <a:t>Obedecer às normas disciplinares da Escola portando-se educadamente nos recreios, nas dependências e adjacências;</a:t>
            </a:r>
          </a:p>
          <a:p>
            <a:r>
              <a:rPr lang="pt-BR" sz="3400" dirty="0" smtClean="0"/>
              <a:t>Permanecer na Escola durante a sessão e só se retirar da mesma, quando houver consentimentos do monitor responsável ou da direção;</a:t>
            </a:r>
          </a:p>
          <a:p>
            <a:r>
              <a:rPr lang="pt-BR" sz="3400" dirty="0" smtClean="0"/>
              <a:t>Acatar e respeitar a autoridade de Diretores, Monitores e outros servidores, cumprindo o Regimento da Escola.</a:t>
            </a:r>
          </a:p>
          <a:p>
            <a:r>
              <a:rPr lang="pt-BR" sz="3400" dirty="0" smtClean="0"/>
              <a:t>O aluno é responsável pelos seus pertences, o mesmo deverá entregar o dinheiro que porta ao responsável definido pela escola que o entregará ao final da sessão.</a:t>
            </a:r>
          </a:p>
          <a:p>
            <a:r>
              <a:rPr lang="pt-BR" sz="3400" dirty="0" smtClean="0"/>
              <a:t>Usar o equipamento de proteção individual nos trabalhos práticos.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28794" y="274638"/>
            <a:ext cx="7004894" cy="796908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/>
              <a:t>PROIBIÇÕES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sz="3400" dirty="0" smtClean="0"/>
              <a:t>Perturbar </a:t>
            </a:r>
            <a:r>
              <a:rPr lang="pt-BR" sz="3400" dirty="0" smtClean="0"/>
              <a:t>as aulas ou a ordem do Estabelecimento, promovendo algazarra nos corredores e pátios;</a:t>
            </a:r>
          </a:p>
          <a:p>
            <a:r>
              <a:rPr lang="pt-BR" sz="3400" dirty="0" smtClean="0"/>
              <a:t>Praticar atos ofensivos à moral e aos bons costumes e crimes dentro ou fora da Escola;</a:t>
            </a:r>
          </a:p>
          <a:p>
            <a:r>
              <a:rPr lang="pt-BR" sz="3400" dirty="0" smtClean="0"/>
              <a:t>Ser portador de livros, Vídeos, revistas, gravuras ou escritos considerados impróprios para a formação moral dos jovens;</a:t>
            </a:r>
          </a:p>
          <a:p>
            <a:r>
              <a:rPr lang="pt-BR" sz="3400" dirty="0" smtClean="0"/>
              <a:t>Usar Celulares em ambiente de estudo ou em tarefas. Será chamado a atenção na primeira vez e na segunda o CELULAR será retido, até o fim da sessão. OBS: Nos dormitórios poderão usar, desde que o seja com o fone de ouvido. </a:t>
            </a:r>
          </a:p>
          <a:p>
            <a:r>
              <a:rPr lang="pt-BR" sz="3400" dirty="0" smtClean="0"/>
              <a:t>Portar armas, introduzir bebidas ou drogas nocivas à saúde no recinto da Escola;</a:t>
            </a:r>
          </a:p>
          <a:p>
            <a:r>
              <a:rPr lang="pt-BR" sz="3400" dirty="0" smtClean="0"/>
              <a:t>Entrar na secretaria sem permissão; </a:t>
            </a:r>
          </a:p>
          <a:p>
            <a:r>
              <a:rPr lang="pt-BR" sz="3400" dirty="0" smtClean="0"/>
              <a:t>Rasurar os documentos escolares;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b="1" dirty="0" smtClean="0"/>
              <a:t>PROIBIÇÕES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Rasurar os documentos escolares;</a:t>
            </a:r>
          </a:p>
          <a:p>
            <a:r>
              <a:rPr lang="pt-BR" dirty="0" smtClean="0"/>
              <a:t>Ausentar-se da sala de aula e da escola sem a devida permissão do Monitor e Diretor;</a:t>
            </a:r>
          </a:p>
          <a:p>
            <a:r>
              <a:rPr lang="pt-BR" dirty="0" smtClean="0"/>
              <a:t>Usar roupas que não condizem ao ambiente;</a:t>
            </a:r>
          </a:p>
          <a:p>
            <a:r>
              <a:rPr lang="pt-BR" dirty="0" smtClean="0"/>
              <a:t>Incitar os colegas a atos de rebeldia;</a:t>
            </a:r>
          </a:p>
          <a:p>
            <a:r>
              <a:rPr lang="pt-BR" dirty="0" smtClean="0"/>
              <a:t>Colar ou usar outras formas fraudulentas de conseguir nota;</a:t>
            </a:r>
          </a:p>
          <a:p>
            <a:r>
              <a:rPr lang="pt-BR" dirty="0" smtClean="0"/>
              <a:t>Sair nos finais de semanas da seção, a salvo casos de extrema necessidade, avaliados pelos monitores e a associação.</a:t>
            </a:r>
          </a:p>
          <a:p>
            <a:r>
              <a:rPr lang="pt-BR" dirty="0" smtClean="0"/>
              <a:t>Receber visitas de namorados (as);</a:t>
            </a:r>
          </a:p>
          <a:p>
            <a:r>
              <a:rPr lang="pt-BR" dirty="0" smtClean="0"/>
              <a:t>Envolver-se afetivamente com colegas e monitor@ no espaço escolar.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</TotalTime>
  <Words>972</Words>
  <Application>Microsoft Office PowerPoint</Application>
  <PresentationFormat>Apresentação na tela (4:3)</PresentationFormat>
  <Paragraphs>63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Solstício</vt:lpstr>
      <vt:lpstr>       </vt:lpstr>
      <vt:lpstr>HISTÓRIA </vt:lpstr>
      <vt:lpstr>HISTÓRIA</vt:lpstr>
      <vt:lpstr>INTRODUÇÃO </vt:lpstr>
      <vt:lpstr>DIREITOS E DEVERES </vt:lpstr>
      <vt:lpstr>DIREITOS </vt:lpstr>
      <vt:lpstr>DEVERES </vt:lpstr>
      <vt:lpstr>PROIBIÇÕES </vt:lpstr>
      <vt:lpstr>PROIBIÇÕES </vt:lpstr>
      <vt:lpstr>PENALIDADES 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</dc:title>
  <dc:creator>Vanderval</dc:creator>
  <cp:lastModifiedBy>Vanderval</cp:lastModifiedBy>
  <cp:revision>3</cp:revision>
  <dcterms:created xsi:type="dcterms:W3CDTF">2013-02-27T13:02:42Z</dcterms:created>
  <dcterms:modified xsi:type="dcterms:W3CDTF">2013-02-27T13:24:15Z</dcterms:modified>
</cp:coreProperties>
</file>